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5" r:id="rId9"/>
    <p:sldId id="267" r:id="rId10"/>
    <p:sldId id="269" r:id="rId11"/>
    <p:sldId id="273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7" autoAdjust="0"/>
    <p:restoredTop sz="94660"/>
  </p:normalViewPr>
  <p:slideViewPr>
    <p:cSldViewPr snapToGrid="0">
      <p:cViewPr>
        <p:scale>
          <a:sx n="107" d="100"/>
          <a:sy n="107" d="100"/>
        </p:scale>
        <p:origin x="-90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4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1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7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2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5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9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4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1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2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1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1282-37D0-4969-95E0-58657A4C75D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9C51-82B0-44AD-9CD7-BD879D062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8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1443037"/>
            <a:ext cx="5619750" cy="3971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056"/>
            <a:ext cx="12192000" cy="70661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72307" y="2563559"/>
            <a:ext cx="96598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altLang="ru-RU" sz="4000" b="1" i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ru-RU" alt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«Адаптация </a:t>
            </a:r>
            <a:r>
              <a:rPr lang="ru-RU" altLang="ru-RU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детей раннего возраста к условиям ДОУ</a:t>
            </a:r>
            <a:r>
              <a:rPr lang="ru-RU" alt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lvl="0" algn="ctr">
              <a:defRPr/>
            </a:pPr>
            <a:endParaRPr lang="ru-RU" altLang="ru-RU" sz="4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lvl="0" algn="ctr">
              <a:defRPr/>
            </a:pPr>
            <a:endParaRPr lang="ru-RU" altLang="ru-RU" sz="2400" b="1" i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altLang="ru-RU" sz="2400" b="1" i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altLang="ru-RU" sz="2400" b="1" i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Папикян</a:t>
            </a:r>
            <a:r>
              <a:rPr lang="ru-RU" altLang="ru-RU" sz="2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Наталья Юрьевна педагог-психолог</a:t>
            </a:r>
          </a:p>
          <a:p>
            <a:pPr lvl="0" algn="ctr">
              <a:defRPr/>
            </a:pPr>
            <a:endParaRPr lang="ru-RU" altLang="ru-RU" sz="2400" b="1" i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4000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2495" y="914400"/>
            <a:ext cx="9296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 дошкольное образовательное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чреждение «Детский сад  № 14» г. Усинска</a:t>
            </a:r>
          </a:p>
        </p:txBody>
      </p:sp>
    </p:spTree>
    <p:extLst>
      <p:ext uri="{BB962C8B-B14F-4D97-AF65-F5344CB8AC3E}">
        <p14:creationId xmlns:p14="http://schemas.microsoft.com/office/powerpoint/2010/main" val="25172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76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80583" y="0"/>
            <a:ext cx="451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Советы родителям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0135" y="749488"/>
            <a:ext cx="950798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ярко выраженных отрицательных эмоциональных состояниях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ребёнка: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1.Расскажите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родным и знакомым в присутствии ребёнка: </a:t>
            </a:r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уже ходите в детский сад. Какой он молодец. </a:t>
            </a:r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теперь взрослый, совсем как мама и папа ходит на работу. </a:t>
            </a:r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детском саду тебе будет интересно, ты познакомишься и подружишься с другими ребятами и взрослыми. </a:t>
            </a:r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Утром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тебя отведу в детский сад, а вечером заберу. </a:t>
            </a:r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расскажешь, что у тебя было интересного, что ты узнал нового. </a:t>
            </a:r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Придумайте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традицию – прощания или приветствия (пожатия руки, поцелуй в носик, «Пока, скоро увидимся») Эти простые, но регулярно повторяющиеся мелочи позволят малышу прогнозировать ситуацию (мама всегда приходит за мной. Когда говорит : «Пока, скоро увидимся!») Расставание не следует затягивать, прощайтесь легко и быстро. Не вызывайте у ребёнка тревогу. Ваше спокойствие, уверенность, улыбка говорят малышу, что все в порядке и можно смело отправляться в группу. Постарайтесь пораньше забирать ребёнка из детского сада, он очень скучает. </a:t>
            </a:r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69" y="0"/>
            <a:ext cx="12379569" cy="73620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594803" y="1020959"/>
            <a:ext cx="99962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Формирование у ребенка чувства уверенности </a:t>
            </a:r>
            <a:endParaRPr lang="ru-RU" sz="2000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познавательной осведомлённости). </a:t>
            </a:r>
            <a:endParaRPr lang="ru-RU" sz="2000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Одна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из задач адаптационного периода — помочь ребенку как можно быстрее и безболезненнее освоиться в новой ситуации, почувствовать себя увереннее, хозяином ситуации. </a:t>
            </a:r>
            <a:endParaRPr lang="ru-RU" sz="2000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А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уверенным малыш будет, если узнает и поймет, что за люди его окружают; в каком помещении он живет и т.д.</a:t>
            </a:r>
          </a:p>
          <a:p>
            <a:pPr algn="ctr">
              <a:buNone/>
            </a:pPr>
            <a:endParaRPr lang="ru-RU" sz="2000" b="1" dirty="0" smtClean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ru-RU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52450"/>
            <a:ext cx="7670800" cy="5753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" y="-51624"/>
            <a:ext cx="12192000" cy="68286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3635" y="160745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3635" y="213633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5815" y="1166842"/>
            <a:ext cx="561564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</a:t>
            </a:r>
          </a:p>
          <a:p>
            <a:pPr algn="ctr"/>
            <a:r>
              <a:rPr lang="ru-RU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</a:t>
            </a:r>
            <a:r>
              <a:rPr lang="ru-RU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</a:t>
            </a:r>
          </a:p>
          <a:p>
            <a:pPr algn="ctr"/>
            <a:r>
              <a:rPr lang="ru-RU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внимание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7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-914400"/>
            <a:ext cx="12192000" cy="80185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2953" y="-174175"/>
            <a:ext cx="9214339" cy="4386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Адаптация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– процесс вхождения человека в новую для него среду и приспособление к ее условиям.</a:t>
            </a:r>
            <a:endParaRPr kumimoji="0" lang="en-GB" alt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Адаптация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является активным процессом приводящим к:</a:t>
            </a:r>
            <a:endParaRPr kumimoji="0" lang="en-GB" alt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Позитивным  результатам (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адаптированность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)</a:t>
            </a:r>
            <a:endParaRPr kumimoji="0" lang="en-GB" alt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Негативным (стресс)</a:t>
            </a:r>
          </a:p>
        </p:txBody>
      </p:sp>
    </p:spTree>
    <p:extLst>
      <p:ext uri="{BB962C8B-B14F-4D97-AF65-F5344CB8AC3E}">
        <p14:creationId xmlns:p14="http://schemas.microsoft.com/office/powerpoint/2010/main" val="14990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8738" y="4653281"/>
            <a:ext cx="9401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Browallia New" panose="020B0604020202020204" pitchFamily="34" charset="-34"/>
              </a:rPr>
              <a:t>Поступление в детский сад - это переломный момент не только для ребенка, но и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4400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185"/>
            <a:ext cx="12192000" cy="71041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2174" y="175846"/>
            <a:ext cx="6442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 степени  адаптации: 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630" y="4706705"/>
            <a:ext cx="116527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Легкая степень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: к 20-му дню пребывания в детском саду нормализуется сон, ребенок нормально ест, не отказывается от контактов со сверстниками и взрослыми, сам идет на контакт. Заболеваемость не более 10 дней, без осложнений и без изменений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62" y="883732"/>
            <a:ext cx="4262400" cy="31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335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7846" y="1202832"/>
            <a:ext cx="76189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latin typeface="Arial Black" panose="020B0A04020102020204" pitchFamily="34" charset="0"/>
                <a:cs typeface="Times New Roman" pitchFamily="18" charset="0"/>
              </a:rPr>
              <a:t>Средняя степень</a:t>
            </a:r>
            <a:r>
              <a:rPr lang="ru-RU" sz="2400" dirty="0" smtClean="0">
                <a:latin typeface="Arial Black" panose="020B0A04020102020204" pitchFamily="34" charset="0"/>
                <a:cs typeface="Times New Roman" pitchFamily="18" charset="0"/>
              </a:rPr>
              <a:t>: поведенческие реакции восстанавливаются к 30-му дню пребывания в детском саду. Нервно-психологическое развитие несколько замедляется, снижается речевая активность. Заболеваемость до двух раз сроком не более 10 дней без осложнений, вес несколько снизился.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39" y="2153016"/>
            <a:ext cx="2345623" cy="37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246" y="1674674"/>
            <a:ext cx="55332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latin typeface="Arial Black" panose="020B0A04020102020204" pitchFamily="34" charset="0"/>
                <a:cs typeface="Times New Roman" pitchFamily="18" charset="0"/>
              </a:rPr>
              <a:t>Тяжелая степень</a:t>
            </a:r>
            <a:r>
              <a:rPr lang="ru-RU" sz="2400" dirty="0" smtClean="0">
                <a:latin typeface="Arial Black" panose="020B0A04020102020204" pitchFamily="34" charset="0"/>
                <a:cs typeface="Times New Roman" pitchFamily="18" charset="0"/>
              </a:rPr>
              <a:t>: Поведенческие реакции нормализуются к 60-му дню пребывания в детском саду. Нервно-психическое развитие отстает от исходного  на 1-2 квартала. Респираторные заболевания более 3-х раз сроком более 10 дней. Ребенок не растет, не прибавляет в весе в течение 1-2 квартала.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4170"/>
            <a:ext cx="5222400" cy="3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1"/>
            <a:ext cx="12027877" cy="7104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5784" y="552886"/>
            <a:ext cx="106445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Взаимодействие семьи и детского сада</a:t>
            </a:r>
            <a:r>
              <a:rPr lang="ru-RU" sz="2400" i="1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— 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важная задача образовательной системы. Именно семья и семейные отношения — системообразующее ядро каждой образовательной программы. Необходимы взаимодействие и преемственность между детским садом и семьей. Ребенок часто находится между этими двумя важнейшими институтами воспитания, попадая в мир противоречивых требований, что влияет на его эмоциональное и психологическое развитие.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Ребенок дошкольного возраста наиболее чувствителен к влиянию родителей. И если родитель не компетентен в вопросах воспитания, не имеет необходимых знаний, то все труды по воспитанию ребенка в дошкольном учреждении будут напрасными.</a:t>
            </a:r>
          </a:p>
        </p:txBody>
      </p:sp>
    </p:spTree>
    <p:extLst>
      <p:ext uri="{BB962C8B-B14F-4D97-AF65-F5344CB8AC3E}">
        <p14:creationId xmlns:p14="http://schemas.microsoft.com/office/powerpoint/2010/main" val="19383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08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2055" y="736846"/>
            <a:ext cx="10880836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endParaRPr lang="ru-RU" sz="2400" b="1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Вот некоторые предлагаемые в нашем детском саду меры, облегчающие адаптацию: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формирования чувства уверенности в окружающем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необходимо: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знакомство, сближение детей между собой;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знакомство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воспитателями, установление открытых, доверительных отношений между воспитателями и детьми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знакомство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группой (игровая, спальная и др. комнаты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  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-знакомство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детским садом (музыкальный зал, медкабинет и др.); 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-знакомство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педагогами и персоналом детского сада.</a:t>
            </a:r>
          </a:p>
          <a:p>
            <a:pPr algn="ctr">
              <a:lnSpc>
                <a:spcPct val="120000"/>
              </a:lnSpc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8" y="0"/>
            <a:ext cx="12192000" cy="7408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7507" y="535872"/>
            <a:ext cx="10902462" cy="4409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Помните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всегда: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во многом зависит эмоциональный настрой ребенка.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Никогда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говорите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фразы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типа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"Вот будешь вести себя плохо, в садике тебя накажут". 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утрам, когда собираетесь в детский сад , старайтесь создавать спокойную, жизнерадостную атмосферу,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позитивным настроем обсуждайте предстоящий день.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точно будет удачным и для вас и для вашего малыша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478</Words>
  <Application>Microsoft Office PowerPoint</Application>
  <PresentationFormat>Произвольный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карпова</dc:creator>
  <cp:lastModifiedBy>Пользователь</cp:lastModifiedBy>
  <cp:revision>30</cp:revision>
  <dcterms:created xsi:type="dcterms:W3CDTF">2017-06-28T16:05:17Z</dcterms:created>
  <dcterms:modified xsi:type="dcterms:W3CDTF">2019-05-16T07:28:08Z</dcterms:modified>
</cp:coreProperties>
</file>